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7" r:id="rId2"/>
  </p:sldIdLst>
  <p:sldSz cx="12192000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3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Allen" userId="f9ba1c5a4bc47f2f" providerId="LiveId" clId="{7E554C9F-DC29-4F7A-B7D8-DE17F498AC45}"/>
    <pc:docChg chg="undo redo custSel modSld">
      <pc:chgData name="Michael Allen" userId="f9ba1c5a4bc47f2f" providerId="LiveId" clId="{7E554C9F-DC29-4F7A-B7D8-DE17F498AC45}" dt="2026-10-08T18:05:45.883" v="83" actId="1076"/>
      <pc:docMkLst>
        <pc:docMk/>
      </pc:docMkLst>
      <pc:sldChg chg="delSp modSp mod">
        <pc:chgData name="Michael Allen" userId="f9ba1c5a4bc47f2f" providerId="LiveId" clId="{7E554C9F-DC29-4F7A-B7D8-DE17F498AC45}" dt="2026-10-08T18:05:45.883" v="83" actId="1076"/>
        <pc:sldMkLst>
          <pc:docMk/>
          <pc:sldMk cId="2334101427" sldId="257"/>
        </pc:sldMkLst>
        <pc:spChg chg="mod">
          <ac:chgData name="Michael Allen" userId="f9ba1c5a4bc47f2f" providerId="LiveId" clId="{7E554C9F-DC29-4F7A-B7D8-DE17F498AC45}" dt="2026-10-08T18:00:37.772" v="73" actId="207"/>
          <ac:spMkLst>
            <pc:docMk/>
            <pc:sldMk cId="2334101427" sldId="257"/>
            <ac:spMk id="12" creationId="{0DCF5347-4614-0EEF-66FD-BBD493BFAE3A}"/>
          </ac:spMkLst>
        </pc:spChg>
        <pc:graphicFrameChg chg="modGraphic">
          <ac:chgData name="Michael Allen" userId="f9ba1c5a4bc47f2f" providerId="LiveId" clId="{7E554C9F-DC29-4F7A-B7D8-DE17F498AC45}" dt="2026-10-08T18:05:32.492" v="80" actId="20577"/>
          <ac:graphicFrameMkLst>
            <pc:docMk/>
            <pc:sldMk cId="2334101427" sldId="257"/>
            <ac:graphicFrameMk id="4" creationId="{97AB08B9-D701-CDBD-86A9-4C73620D3F0D}"/>
          </ac:graphicFrameMkLst>
        </pc:graphicFrameChg>
        <pc:picChg chg="mod">
          <ac:chgData name="Michael Allen" userId="f9ba1c5a4bc47f2f" providerId="LiveId" clId="{7E554C9F-DC29-4F7A-B7D8-DE17F498AC45}" dt="2026-10-08T18:05:45.883" v="83" actId="1076"/>
          <ac:picMkLst>
            <pc:docMk/>
            <pc:sldMk cId="2334101427" sldId="257"/>
            <ac:picMk id="3" creationId="{549B7AAD-4E2B-C6C2-F66C-6BF756A5E52F}"/>
          </ac:picMkLst>
        </pc:picChg>
        <pc:picChg chg="del">
          <ac:chgData name="Michael Allen" userId="f9ba1c5a4bc47f2f" providerId="LiveId" clId="{7E554C9F-DC29-4F7A-B7D8-DE17F498AC45}" dt="2026-10-08T18:00:44.053" v="74" actId="478"/>
          <ac:picMkLst>
            <pc:docMk/>
            <pc:sldMk cId="2334101427" sldId="257"/>
            <ac:picMk id="8" creationId="{AC2B29D3-381F-D11D-1EED-D0D45FB55D57}"/>
          </ac:picMkLst>
        </pc:picChg>
        <pc:picChg chg="mod">
          <ac:chgData name="Michael Allen" userId="f9ba1c5a4bc47f2f" providerId="LiveId" clId="{7E554C9F-DC29-4F7A-B7D8-DE17F498AC45}" dt="2026-10-07T17:58:40.522" v="16" actId="1076"/>
          <ac:picMkLst>
            <pc:docMk/>
            <pc:sldMk cId="2334101427" sldId="257"/>
            <ac:picMk id="1026" creationId="{C532B3AB-1BD2-EB2F-ED44-F3EC6BC7CA4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5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3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04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27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34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607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2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60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880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19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4383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0061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78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728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402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9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911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10F3A7B-D48A-4181-BF54-9C6F8DE2205F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693ECE9-2F3E-4FAC-AEB2-B42E63DF6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468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C45703-CA92-CC21-C3C2-7CA6C5C85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7AB08B9-D701-CDBD-86A9-4C73620D3F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867068"/>
              </p:ext>
            </p:extLst>
          </p:nvPr>
        </p:nvGraphicFramePr>
        <p:xfrm>
          <a:off x="7963860" y="1423662"/>
          <a:ext cx="4351746" cy="9885794"/>
        </p:xfrm>
        <a:graphic>
          <a:graphicData uri="http://schemas.openxmlformats.org/drawingml/2006/table">
            <a:tbl>
              <a:tblPr/>
              <a:tblGrid>
                <a:gridCol w="4351746">
                  <a:extLst>
                    <a:ext uri="{9D8B030D-6E8A-4147-A177-3AD203B41FA5}">
                      <a16:colId xmlns:a16="http://schemas.microsoft.com/office/drawing/2014/main" val="3870472331"/>
                    </a:ext>
                  </a:extLst>
                </a:gridCol>
              </a:tblGrid>
              <a:tr h="4942897">
                <a:tc>
                  <a:txBody>
                    <a:bodyPr/>
                    <a:lstStyle/>
                    <a:p>
                      <a:pPr fontAlgn="t"/>
                      <a:r>
                        <a:rPr lang="en-US" sz="1400" b="1" baseline="0" dirty="0">
                          <a:solidFill>
                            <a:srgbClr val="FF0000"/>
                          </a:solidFill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9 TRAINING DATES: </a:t>
                      </a:r>
                      <a:b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</a:br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    (</a:t>
                      </a:r>
                      <a:r>
                        <a:rPr lang="en-US" sz="11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3 January, 2 February and 4 March Sundays) </a:t>
                      </a:r>
                    </a:p>
                    <a:p>
                      <a:pPr fontAlgn="t"/>
                      <a:endParaRPr lang="en-US" sz="1100" b="0" baseline="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January 17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th</a:t>
                      </a:r>
                      <a:r>
                        <a:rPr lang="en-US" sz="1400" b="0" baseline="0" dirty="0">
                          <a:solidFill>
                            <a:srgbClr val="FF0000"/>
                          </a:solidFill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( TRYOUTS SESSION)</a:t>
                      </a: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January 24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th</a:t>
                      </a:r>
                      <a:endParaRPr lang="en-US" sz="1400" b="0" baseline="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January 31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st</a:t>
                      </a:r>
                      <a:endParaRPr lang="en-US" sz="1400" b="0" baseline="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February 7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th</a:t>
                      </a:r>
                      <a:endParaRPr lang="en-US" sz="1400" b="0" baseline="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February 14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th</a:t>
                      </a:r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 </a:t>
                      </a: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March 7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th</a:t>
                      </a:r>
                      <a:endParaRPr lang="en-US" sz="1400" b="0" baseline="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March 14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th</a:t>
                      </a:r>
                      <a:endParaRPr lang="en-US" sz="1400" b="0" baseline="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March 21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nd</a:t>
                      </a:r>
                      <a:endParaRPr lang="en-US" sz="1400" b="0" baseline="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SUNDAY March 28</a:t>
                      </a:r>
                      <a:r>
                        <a:rPr lang="en-US" sz="1400" b="0" baseline="3000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th</a:t>
                      </a:r>
                      <a:r>
                        <a:rPr lang="en-US" sz="1400" b="0" baseline="0" dirty="0"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 </a:t>
                      </a:r>
                      <a:endParaRPr lang="en-US" sz="1400" b="0" baseline="3000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endParaRPr lang="en-US" sz="1400" b="0" baseline="3000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endParaRPr lang="en-US" sz="1400" b="0" baseline="3000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r>
                        <a:rPr lang="en-US" sz="1400" b="1" baseline="0" dirty="0">
                          <a:solidFill>
                            <a:srgbClr val="FF0000"/>
                          </a:solidFill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TEAM TRAINING TIMES : </a:t>
                      </a:r>
                    </a:p>
                    <a:p>
                      <a:r>
                        <a:rPr lang="en-US" sz="1400" dirty="0"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12-1pm Field 1 (BIG FIELD): U9B, U10G and U10B </a:t>
                      </a:r>
                    </a:p>
                    <a:p>
                      <a:r>
                        <a:rPr lang="en-US" sz="1400" dirty="0"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12-1pm Field 2 (SMALL FIELD): All ages Goalkeeper training</a:t>
                      </a:r>
                    </a:p>
                    <a:p>
                      <a:pPr algn="l"/>
                      <a:br>
                        <a:rPr lang="en-US" sz="1400" dirty="0"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</a:br>
                      <a:r>
                        <a:rPr lang="en-US" sz="1400" b="0" i="0" dirty="0">
                          <a:solidFill>
                            <a:srgbClr val="222222"/>
                          </a:solidFill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1-2pm Field 1 (BIG FIELD): U11B and U14B </a:t>
                      </a:r>
                    </a:p>
                    <a:p>
                      <a:pPr algn="l"/>
                      <a:r>
                        <a:rPr lang="en-US" sz="1400" b="0" i="0" dirty="0">
                          <a:solidFill>
                            <a:srgbClr val="222222"/>
                          </a:solidFill>
                          <a:effectLst/>
                          <a:latin typeface="3M Circular TT Book" panose="020B0604020101020102" pitchFamily="34" charset="0"/>
                          <a:cs typeface="3M Circular TT Book" panose="020B0604020101020102" pitchFamily="34" charset="0"/>
                        </a:rPr>
                        <a:t>1-2pm Field 2 (SMALL FIELD) U14 G</a:t>
                      </a:r>
                    </a:p>
                    <a:p>
                      <a:pPr fontAlgn="t"/>
                      <a:endParaRPr lang="en-US" sz="1400" b="0" baseline="3000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endParaRPr lang="en-US" sz="1400" b="0" baseline="30000" dirty="0">
                        <a:solidFill>
                          <a:srgbClr val="FF0000"/>
                        </a:solidFill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endParaRPr lang="en-US" sz="1400" b="0" baseline="0" dirty="0">
                        <a:effectLst/>
                        <a:latin typeface="3M Circular TT Book" panose="020B0604020101020102" pitchFamily="34" charset="0"/>
                        <a:cs typeface="3M Circular TT Book" panose="020B0604020101020102" pitchFamily="34" charset="0"/>
                      </a:endParaRPr>
                    </a:p>
                    <a:p>
                      <a:pPr fontAlgn="t"/>
                      <a:endParaRPr lang="en-US" dirty="0">
                        <a:effectLst/>
                        <a:latin typeface="Google San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619595"/>
                  </a:ext>
                </a:extLst>
              </a:tr>
              <a:tr h="4942897">
                <a:tc>
                  <a:txBody>
                    <a:bodyPr/>
                    <a:lstStyle/>
                    <a:p>
                      <a:pPr fontAlgn="t"/>
                      <a:endParaRPr lang="en-US" dirty="0">
                        <a:effectLst/>
                        <a:latin typeface="Google Sans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6609030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DCF5347-4614-0EEF-66FD-BBD493BFAE3A}"/>
              </a:ext>
            </a:extLst>
          </p:cNvPr>
          <p:cNvSpPr txBox="1"/>
          <p:nvPr/>
        </p:nvSpPr>
        <p:spPr>
          <a:xfrm>
            <a:off x="2048237" y="76200"/>
            <a:ext cx="70986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n-US" sz="3200" b="1" dirty="0">
                <a:effectLst/>
                <a:latin typeface="3M Circular TT Book" panose="020B0604020101020102" pitchFamily="34" charset="0"/>
                <a:cs typeface="3M Circular TT Book" panose="020B0604020101020102" pitchFamily="34" charset="0"/>
              </a:rPr>
              <a:t>Timberwolves </a:t>
            </a:r>
            <a:r>
              <a:rPr lang="en-US" sz="3200" b="1" dirty="0">
                <a:solidFill>
                  <a:schemeClr val="accent3"/>
                </a:solidFill>
                <a:effectLst/>
                <a:latin typeface="3M Circular TT Book" panose="020B0604020101020102" pitchFamily="34" charset="0"/>
                <a:cs typeface="3M Circular TT Book" panose="020B0604020101020102" pitchFamily="34" charset="0"/>
              </a:rPr>
              <a:t>Winter 2027 </a:t>
            </a:r>
            <a:r>
              <a:rPr lang="en-US" sz="3200" b="1" dirty="0">
                <a:effectLst/>
                <a:latin typeface="3M Circular TT Book" panose="020B0604020101020102" pitchFamily="34" charset="0"/>
                <a:cs typeface="3M Circular TT Book" panose="020B0604020101020102" pitchFamily="34" charset="0"/>
              </a:rPr>
              <a:t>Training</a:t>
            </a:r>
          </a:p>
          <a:p>
            <a:pPr algn="ctr" fontAlgn="t"/>
            <a:r>
              <a:rPr lang="en-US" sz="3200" b="1" dirty="0">
                <a:latin typeface="3M Circular TT Book" panose="020B0604020101020102" pitchFamily="34" charset="0"/>
                <a:cs typeface="3M Circular TT Book" panose="020B0604020101020102" pitchFamily="34" charset="0"/>
              </a:rPr>
              <a:t>January- March SCHEDULE</a:t>
            </a:r>
            <a:endParaRPr lang="en-US" sz="3200" b="1" dirty="0">
              <a:effectLst/>
              <a:latin typeface="3M Circular TT Book" panose="020B0604020101020102" pitchFamily="34" charset="0"/>
              <a:cs typeface="3M Circular TT Book" panose="020B0604020101020102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32B3AB-1BD2-EB2F-ED44-F3EC6BC7C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6608" y="1470513"/>
            <a:ext cx="3081866" cy="806180"/>
          </a:xfrm>
          <a:prstGeom prst="rect">
            <a:avLst/>
          </a:prstGeom>
          <a:solidFill>
            <a:schemeClr val="accent1">
              <a:alpha val="28000"/>
            </a:schemeClr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93CC976-0D98-06E0-8974-21E532EE020E}"/>
              </a:ext>
            </a:extLst>
          </p:cNvPr>
          <p:cNvSpPr txBox="1"/>
          <p:nvPr/>
        </p:nvSpPr>
        <p:spPr>
          <a:xfrm>
            <a:off x="267127" y="1541123"/>
            <a:ext cx="306169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 dirty="0">
                <a:latin typeface="3M Circular TT Book" panose="020B0604020101020102" pitchFamily="34" charset="0"/>
                <a:cs typeface="3M Circular TT Book" panose="020B0604020101020102" pitchFamily="34" charset="0"/>
              </a:rPr>
              <a:t>Registration Information: </a:t>
            </a:r>
          </a:p>
          <a:p>
            <a:endParaRPr lang="en-US" sz="1400" u="sng" dirty="0">
              <a:latin typeface="3M Circular TT Book" panose="020B0604020101020102" pitchFamily="34" charset="0"/>
              <a:cs typeface="3M Circular TT Book" panose="020B0604020101020102" pitchFamily="34" charset="0"/>
            </a:endParaRPr>
          </a:p>
          <a:p>
            <a:r>
              <a:rPr lang="en-US" sz="1400" dirty="0">
                <a:latin typeface="3M Circular TT Book" panose="020B0604020101020102" pitchFamily="34" charset="0"/>
                <a:cs typeface="3M Circular TT Book" panose="020B0604020101020102" pitchFamily="34" charset="0"/>
              </a:rPr>
              <a:t>-Training cost is covered for all current TSC registered players. </a:t>
            </a:r>
          </a:p>
          <a:p>
            <a:endParaRPr lang="en-US" sz="1400" dirty="0">
              <a:latin typeface="3M Circular TT Book" panose="020B0604020101020102" pitchFamily="34" charset="0"/>
              <a:cs typeface="3M Circular TT Book" panose="020B0604020101020102" pitchFamily="34" charset="0"/>
            </a:endParaRPr>
          </a:p>
          <a:p>
            <a:r>
              <a:rPr lang="en-US" sz="1400" dirty="0">
                <a:latin typeface="3M Circular TT Book" panose="020B0604020101020102" pitchFamily="34" charset="0"/>
                <a:cs typeface="3M Circular TT Book" panose="020B0604020101020102" pitchFamily="34" charset="0"/>
              </a:rPr>
              <a:t>-Training Location: The </a:t>
            </a:r>
            <a:r>
              <a:rPr lang="en-US" sz="1400" dirty="0" err="1">
                <a:latin typeface="3M Circular TT Book" panose="020B0604020101020102" pitchFamily="34" charset="0"/>
                <a:cs typeface="3M Circular TT Book" panose="020B0604020101020102" pitchFamily="34" charset="0"/>
              </a:rPr>
              <a:t>Phanzone</a:t>
            </a:r>
            <a:r>
              <a:rPr lang="en-US" sz="1400" dirty="0">
                <a:latin typeface="3M Circular TT Book" panose="020B0604020101020102" pitchFamily="34" charset="0"/>
                <a:cs typeface="3M Circular TT Book" panose="020B0604020101020102" pitchFamily="34" charset="0"/>
              </a:rPr>
              <a:t> Sports Center, </a:t>
            </a:r>
            <a:r>
              <a:rPr lang="en-US" sz="1400" i="0" dirty="0">
                <a:effectLst/>
                <a:latin typeface="3M Circular TT Book" panose="020B0604020101020102" pitchFamily="34" charset="0"/>
                <a:cs typeface="3M Circular TT Book" panose="020B0604020101020102" pitchFamily="34" charset="0"/>
              </a:rPr>
              <a:t>142 NH-111, Hampstead, NH, 03841 </a:t>
            </a:r>
          </a:p>
          <a:p>
            <a:endParaRPr lang="en-US" sz="1400" i="0" dirty="0">
              <a:effectLst/>
              <a:latin typeface="3M Circular TT Book" panose="020B0604020101020102" pitchFamily="34" charset="0"/>
              <a:cs typeface="3M Circular TT Book" panose="020B0604020101020102" pitchFamily="34" charset="0"/>
            </a:endParaRPr>
          </a:p>
          <a:p>
            <a:r>
              <a:rPr lang="en-US" sz="1400" dirty="0">
                <a:latin typeface="3M Circular TT Book" panose="020B0604020101020102" pitchFamily="34" charset="0"/>
                <a:cs typeface="3M Circular TT Book" panose="020B0604020101020102" pitchFamily="34" charset="0"/>
              </a:rPr>
              <a:t>-Please arrive 10 minutes before your session with water bottle and soccer ball</a:t>
            </a:r>
          </a:p>
          <a:p>
            <a:endParaRPr lang="en-US" sz="1400" dirty="0">
              <a:latin typeface="3M Circular TT Book" panose="020B0604020101020102" pitchFamily="34" charset="0"/>
              <a:cs typeface="3M Circular TT Book" panose="020B0604020101020102" pitchFamily="34" charset="0"/>
            </a:endParaRPr>
          </a:p>
          <a:p>
            <a:r>
              <a:rPr lang="en-US" sz="1400" dirty="0">
                <a:latin typeface="3M Circular TT Book" panose="020B0604020101020102" pitchFamily="34" charset="0"/>
                <a:cs typeface="3M Circular TT Book" panose="020B0604020101020102" pitchFamily="34" charset="0"/>
              </a:rPr>
              <a:t>-Clinic Coaching Credentials and Experience: United Soccer Coaches, US Soccer, NCAA, NHSA, NECSL, High School, Middle School. </a:t>
            </a:r>
          </a:p>
        </p:txBody>
      </p:sp>
      <p:pic>
        <p:nvPicPr>
          <p:cNvPr id="3" name="Picture 2" descr="A purple wolf head with white lines and a hexagon&#10;&#10;Description automatically generated">
            <a:extLst>
              <a:ext uri="{FF2B5EF4-FFF2-40B4-BE49-F238E27FC236}">
                <a16:creationId xmlns:a16="http://schemas.microsoft.com/office/drawing/2014/main" id="{549B7AAD-4E2B-C6C2-F66C-6BF756A5E5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292" y="2276693"/>
            <a:ext cx="3741577" cy="3741577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BD4F68E5-7375-481B-6B07-D9CA01B4DE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547" y="133350"/>
            <a:ext cx="1190625" cy="1190625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2B2FEA43-CAFD-6DEA-27BB-9A23F4BE45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722" y="209550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1014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Custom 3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CDD0D1"/>
      </a:accent1>
      <a:accent2>
        <a:srgbClr val="000000"/>
      </a:accent2>
      <a:accent3>
        <a:srgbClr val="7030A0"/>
      </a:accent3>
      <a:accent4>
        <a:srgbClr val="9BAF68"/>
      </a:accent4>
      <a:accent5>
        <a:srgbClr val="68B9A6"/>
      </a:accent5>
      <a:accent6>
        <a:srgbClr val="50B1D4"/>
      </a:accent6>
      <a:hlink>
        <a:srgbClr val="E46416"/>
      </a:hlink>
      <a:folHlink>
        <a:srgbClr val="EE9340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93B4CCAC-FD5A-4D59-B1AC-EAF45910B5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13642</TotalTime>
  <Words>174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3M Circular TT Book</vt:lpstr>
      <vt:lpstr>Arial</vt:lpstr>
      <vt:lpstr>Corbel</vt:lpstr>
      <vt:lpstr>Google Sans</vt:lpstr>
      <vt:lpstr>Parallax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Allen</dc:creator>
  <cp:lastModifiedBy>Michael Allen</cp:lastModifiedBy>
  <cp:revision>5</cp:revision>
  <cp:lastPrinted>2025-11-01T01:31:32Z</cp:lastPrinted>
  <dcterms:created xsi:type="dcterms:W3CDTF">2022-10-11T02:31:33Z</dcterms:created>
  <dcterms:modified xsi:type="dcterms:W3CDTF">2026-10-08T18:06:08Z</dcterms:modified>
</cp:coreProperties>
</file>